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172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482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032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323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478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2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650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151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380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660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9169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11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AF7A9-7F38-408B-8A3F-03C1BB0A81D8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96E2-4CEC-48B3-81B3-9B4FA033DF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273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Verbum</a:t>
            </a:r>
            <a:r>
              <a:rPr lang="sk-SK" dirty="0" smtClean="0"/>
              <a:t> </a:t>
            </a:r>
            <a:r>
              <a:rPr lang="sk-SK" b="1" i="1" dirty="0" smtClean="0"/>
              <a:t>mať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0027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4388" y="609676"/>
            <a:ext cx="9086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>
                <a:solidFill>
                  <a:srgbClr val="00AF50"/>
                </a:solidFill>
                <a:latin typeface="Calibri Light"/>
                <a:cs typeface="Calibri Light"/>
              </a:rPr>
              <a:t>m</a:t>
            </a:r>
            <a:r>
              <a:rPr sz="4400" spc="-35" dirty="0">
                <a:solidFill>
                  <a:srgbClr val="00AF50"/>
                </a:solidFill>
                <a:latin typeface="Calibri Light"/>
                <a:cs typeface="Calibri Light"/>
              </a:rPr>
              <a:t>a</a:t>
            </a:r>
            <a:r>
              <a:rPr sz="4400" dirty="0">
                <a:solidFill>
                  <a:srgbClr val="00AF50"/>
                </a:solidFill>
                <a:latin typeface="Calibri Light"/>
                <a:cs typeface="Calibri Light"/>
              </a:rPr>
              <a:t>ť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8767" y="2061159"/>
            <a:ext cx="4060557" cy="255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singulár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dirty="0" smtClean="0">
                <a:latin typeface="Calibri"/>
                <a:cs typeface="Calibri"/>
              </a:rPr>
              <a:t>ja </a:t>
            </a:r>
            <a:r>
              <a:rPr sz="4400" dirty="0" err="1" smtClean="0">
                <a:latin typeface="Calibri"/>
                <a:cs typeface="Calibri"/>
              </a:rPr>
              <a:t>mám</a:t>
            </a:r>
            <a:endParaRPr sz="4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dirty="0" smtClean="0">
                <a:latin typeface="Calibri"/>
                <a:cs typeface="Calibri"/>
              </a:rPr>
              <a:t>ty </a:t>
            </a:r>
            <a:r>
              <a:rPr sz="4400" dirty="0" err="1" smtClean="0">
                <a:latin typeface="Calibri"/>
                <a:cs typeface="Calibri"/>
              </a:rPr>
              <a:t>máš</a:t>
            </a:r>
            <a:endParaRPr sz="4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spc="-5" dirty="0" smtClean="0">
                <a:latin typeface="Calibri"/>
                <a:cs typeface="Calibri"/>
              </a:rPr>
              <a:t>on, ona, ono </a:t>
            </a:r>
            <a:r>
              <a:rPr sz="4400" spc="-5" dirty="0" err="1" smtClean="0">
                <a:latin typeface="Calibri"/>
                <a:cs typeface="Calibri"/>
              </a:rPr>
              <a:t>má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7" y="2061159"/>
            <a:ext cx="4247147" cy="255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plurál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dirty="0" smtClean="0">
                <a:latin typeface="Calibri"/>
                <a:cs typeface="Calibri"/>
              </a:rPr>
              <a:t>my </a:t>
            </a:r>
            <a:r>
              <a:rPr sz="4400" dirty="0" err="1" smtClean="0">
                <a:latin typeface="Calibri"/>
                <a:cs typeface="Calibri"/>
              </a:rPr>
              <a:t>máme</a:t>
            </a:r>
            <a:endParaRPr sz="4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spc="-20" dirty="0" smtClean="0">
                <a:latin typeface="Calibri"/>
                <a:cs typeface="Calibri"/>
              </a:rPr>
              <a:t>vy </a:t>
            </a:r>
            <a:r>
              <a:rPr sz="4400" spc="-20" dirty="0" err="1" smtClean="0">
                <a:latin typeface="Calibri"/>
                <a:cs typeface="Calibri"/>
              </a:rPr>
              <a:t>máte</a:t>
            </a:r>
            <a:endParaRPr sz="4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241300" algn="l"/>
              </a:tabLst>
            </a:pPr>
            <a:r>
              <a:rPr lang="sk-SK" sz="4400" dirty="0" smtClean="0">
                <a:latin typeface="Calibri"/>
                <a:cs typeface="Calibri"/>
              </a:rPr>
              <a:t>oni, ony </a:t>
            </a:r>
            <a:r>
              <a:rPr sz="4400" dirty="0" err="1" smtClean="0">
                <a:latin typeface="Calibri"/>
                <a:cs typeface="Calibri"/>
              </a:rPr>
              <a:t>majú</a:t>
            </a:r>
            <a:endParaRPr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5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0931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>
                <a:solidFill>
                  <a:srgbClr val="00AF50"/>
                </a:solidFill>
              </a:rPr>
              <a:t>m</a:t>
            </a:r>
            <a:r>
              <a:rPr sz="4400" spc="-30" dirty="0">
                <a:solidFill>
                  <a:srgbClr val="00AF50"/>
                </a:solidFill>
              </a:rPr>
              <a:t>a</a:t>
            </a:r>
            <a:r>
              <a:rPr sz="4400" dirty="0">
                <a:solidFill>
                  <a:srgbClr val="00AF50"/>
                </a:solidFill>
              </a:rPr>
              <a:t>ť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18548"/>
            <a:ext cx="798195" cy="42418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ty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on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ona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325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55" dirty="0">
                <a:latin typeface="Calibri"/>
                <a:cs typeface="Calibri"/>
              </a:rPr>
              <a:t>my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dirty="0">
                <a:latin typeface="Calibri"/>
                <a:cs typeface="Calibri"/>
              </a:rPr>
              <a:t>vy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oni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5" dirty="0">
                <a:latin typeface="Calibri"/>
                <a:cs typeface="Calibri"/>
              </a:rPr>
              <a:t>ony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3011" y="1368552"/>
            <a:ext cx="1287780" cy="8410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7351" y="2264664"/>
            <a:ext cx="853439" cy="876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2147" y="2642616"/>
            <a:ext cx="583691" cy="9799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97196" y="2892551"/>
            <a:ext cx="954024" cy="10591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903220" y="4076700"/>
            <a:ext cx="2094230" cy="1170940"/>
            <a:chOff x="2903220" y="4076700"/>
            <a:chExt cx="2094230" cy="117094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03220" y="4076700"/>
              <a:ext cx="1147571" cy="5166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0792" y="4593336"/>
              <a:ext cx="946403" cy="65379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73979" y="5122326"/>
            <a:ext cx="519684" cy="65210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96000" y="5430011"/>
            <a:ext cx="1226820" cy="8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4820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5" dirty="0"/>
              <a:t>Použite</a:t>
            </a:r>
            <a:r>
              <a:rPr sz="4400" spc="-100" dirty="0"/>
              <a:t> </a:t>
            </a:r>
            <a:r>
              <a:rPr sz="4400" spc="-35" dirty="0"/>
              <a:t>sloveso</a:t>
            </a:r>
            <a:r>
              <a:rPr sz="4400" spc="-155" dirty="0"/>
              <a:t> </a:t>
            </a:r>
            <a:r>
              <a:rPr sz="4400" i="1" spc="-30" dirty="0">
                <a:latin typeface="Calibri Light"/>
                <a:cs typeface="Calibri Light"/>
              </a:rPr>
              <a:t>mať</a:t>
            </a:r>
            <a:r>
              <a:rPr sz="4400" i="1" spc="-75" dirty="0">
                <a:latin typeface="Calibri Light"/>
                <a:cs typeface="Calibri Light"/>
              </a:rPr>
              <a:t> </a:t>
            </a:r>
            <a:r>
              <a:rPr sz="4400" dirty="0"/>
              <a:t>a</a:t>
            </a:r>
            <a:r>
              <a:rPr sz="4400" spc="-70" dirty="0"/>
              <a:t> </a:t>
            </a:r>
            <a:r>
              <a:rPr sz="4400" i="1" spc="-35" dirty="0">
                <a:latin typeface="Calibri Light"/>
                <a:cs typeface="Calibri Light"/>
              </a:rPr>
              <a:t>nemať</a:t>
            </a:r>
            <a:r>
              <a:rPr sz="4400" spc="-35" dirty="0"/>
              <a:t>.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30095"/>
            <a:ext cx="9122410" cy="445071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41300" algn="l"/>
                <a:tab pos="241935" algn="l"/>
                <a:tab pos="1568450" algn="l"/>
              </a:tabLst>
            </a:pPr>
            <a:r>
              <a:rPr sz="2000" dirty="0">
                <a:latin typeface="Calibri"/>
                <a:cs typeface="Calibri"/>
              </a:rPr>
              <a:t>Ja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" dirty="0">
                <a:latin typeface="Calibri"/>
                <a:cs typeface="Calibri"/>
              </a:rPr>
              <a:t>18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rokov.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2885440" algn="l"/>
              </a:tabLst>
            </a:pPr>
            <a:r>
              <a:rPr sz="2000" dirty="0">
                <a:latin typeface="Calibri"/>
                <a:cs typeface="Calibri"/>
              </a:rPr>
              <a:t>Aj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ty</a:t>
            </a:r>
            <a:r>
              <a:rPr sz="2000" spc="-5" dirty="0">
                <a:latin typeface="Calibri"/>
                <a:cs typeface="Calibri"/>
              </a:rPr>
              <a:t> už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18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rokov?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3373754" algn="l"/>
                <a:tab pos="8123555" algn="l"/>
              </a:tabLst>
            </a:pPr>
            <a:r>
              <a:rPr sz="2000" spc="-5" dirty="0">
                <a:latin typeface="Calibri"/>
                <a:cs typeface="Calibri"/>
              </a:rPr>
              <a:t>Doma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" dirty="0">
                <a:latin typeface="Calibri"/>
                <a:cs typeface="Calibri"/>
              </a:rPr>
              <a:t>psa,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 </a:t>
            </a:r>
            <a:r>
              <a:rPr sz="2000" spc="-5" dirty="0">
                <a:latin typeface="Calibri"/>
                <a:cs typeface="Calibri"/>
              </a:rPr>
              <a:t>Užhorode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so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sebou.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144018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000" spc="-5" dirty="0">
                <a:latin typeface="Calibri"/>
                <a:cs typeface="Calibri"/>
              </a:rPr>
              <a:t>tu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nové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kamarátky.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1300" algn="l"/>
                <a:tab pos="241935" algn="l"/>
                <a:tab pos="270637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dobre.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241300" algn="l"/>
                <a:tab pos="241935" algn="l"/>
                <a:tab pos="3426460" algn="l"/>
              </a:tabLst>
            </a:pPr>
            <a:r>
              <a:rPr sz="2000" spc="-25" dirty="0">
                <a:latin typeface="Calibri"/>
                <a:cs typeface="Calibri"/>
              </a:rPr>
              <a:t>Ako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ty?</a:t>
            </a: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6905625" algn="l"/>
              </a:tabLst>
            </a:pPr>
            <a:r>
              <a:rPr sz="2000" spc="-5" dirty="0">
                <a:latin typeface="Calibri"/>
                <a:cs typeface="Calibri"/>
              </a:rPr>
              <a:t>Chcela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1300" algn="l"/>
                <a:tab pos="241935" algn="l"/>
                <a:tab pos="4138929" algn="l"/>
              </a:tabLst>
            </a:pPr>
            <a:r>
              <a:rPr sz="2000" spc="-5" dirty="0">
                <a:latin typeface="Calibri"/>
                <a:cs typeface="Calibri"/>
              </a:rPr>
              <a:t>Čo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 </a:t>
            </a:r>
            <a:r>
              <a:rPr sz="2000" dirty="0">
                <a:latin typeface="Calibri"/>
                <a:cs typeface="Calibri"/>
              </a:rPr>
              <a:t>chcela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ty?</a:t>
            </a: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4872355" algn="l"/>
              </a:tabLst>
            </a:pPr>
            <a:r>
              <a:rPr sz="2000" dirty="0">
                <a:latin typeface="Calibri"/>
                <a:cs typeface="Calibri"/>
              </a:rPr>
              <a:t>My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Slovensku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Calibri"/>
                <a:cs typeface="Calibri"/>
              </a:rPr>
              <a:t>peknú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prírodu.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3286760" algn="l"/>
              </a:tabLst>
            </a:pPr>
            <a:r>
              <a:rPr sz="2000" spc="-5" dirty="0">
                <a:latin typeface="Calibri"/>
                <a:cs typeface="Calibri"/>
              </a:rPr>
              <a:t>Čo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Calibri"/>
                <a:cs typeface="Calibri"/>
              </a:rPr>
              <a:t>pekné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Ukrajine?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5745480" algn="l"/>
                <a:tab pos="7932420" algn="l"/>
              </a:tabLst>
            </a:pPr>
            <a:r>
              <a:rPr sz="2000" dirty="0">
                <a:latin typeface="Calibri"/>
                <a:cs typeface="Calibri"/>
              </a:rPr>
              <a:t>Moja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spolužiačka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volá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000" dirty="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3371215" algn="l"/>
              </a:tabLst>
            </a:pPr>
            <a:r>
              <a:rPr sz="2000" spc="-20" dirty="0">
                <a:latin typeface="Calibri"/>
                <a:cs typeface="Calibri"/>
              </a:rPr>
              <a:t>Ako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?</a:t>
            </a: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3077845" algn="l"/>
              </a:tabLst>
            </a:pPr>
            <a:r>
              <a:rPr sz="2000" spc="-25" dirty="0">
                <a:latin typeface="Calibri"/>
                <a:cs typeface="Calibri"/>
              </a:rPr>
              <a:t>Koľko</a:t>
            </a:r>
            <a:r>
              <a:rPr sz="20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Calibri"/>
                <a:cs typeface="Calibri"/>
              </a:rPr>
              <a:t>rokov?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48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451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Usporiadajte</a:t>
            </a:r>
            <a:r>
              <a:rPr sz="4400" spc="-105" dirty="0"/>
              <a:t> </a:t>
            </a:r>
            <a:r>
              <a:rPr sz="4400" spc="-40" dirty="0"/>
              <a:t>slová</a:t>
            </a:r>
            <a:r>
              <a:rPr sz="4400" spc="-110" dirty="0"/>
              <a:t> </a:t>
            </a:r>
            <a:r>
              <a:rPr sz="4400" spc="-15" dirty="0"/>
              <a:t>do</a:t>
            </a:r>
            <a:r>
              <a:rPr sz="4400" spc="-100" dirty="0"/>
              <a:t> </a:t>
            </a:r>
            <a:r>
              <a:rPr sz="4400" spc="-40" dirty="0"/>
              <a:t>viet.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5073650" cy="309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935" algn="l"/>
                <a:tab pos="1670050" algn="l"/>
              </a:tabLst>
            </a:pPr>
            <a:r>
              <a:rPr sz="2800" spc="-5" dirty="0">
                <a:latin typeface="Calibri"/>
                <a:cs typeface="Calibri"/>
              </a:rPr>
              <a:t>sa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volám	</a:t>
            </a:r>
            <a:r>
              <a:rPr sz="2800" dirty="0">
                <a:latin typeface="Calibri"/>
                <a:cs typeface="Calibri"/>
              </a:rPr>
              <a:t>ja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..........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sestru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jednu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 </a:t>
            </a:r>
            <a:r>
              <a:rPr sz="2800" spc="-25" dirty="0">
                <a:latin typeface="Calibri"/>
                <a:cs typeface="Calibri"/>
              </a:rPr>
              <a:t>bratov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dvoch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sme</a:t>
            </a:r>
            <a:r>
              <a:rPr sz="2800" spc="-15" dirty="0">
                <a:latin typeface="Calibri"/>
                <a:cs typeface="Calibri"/>
              </a:rPr>
              <a:t> študenti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všetci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na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univerzite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sme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10" dirty="0">
                <a:latin typeface="Calibri"/>
                <a:cs typeface="Calibri"/>
              </a:rPr>
              <a:t> byť </a:t>
            </a:r>
            <a:r>
              <a:rPr sz="2800" spc="-5" dirty="0">
                <a:latin typeface="Calibri"/>
                <a:cs typeface="Calibri"/>
              </a:rPr>
              <a:t>chcem ........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moja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chce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byť </a:t>
            </a:r>
            <a:r>
              <a:rPr sz="2800" spc="-20" dirty="0">
                <a:latin typeface="Calibri"/>
                <a:cs typeface="Calibri"/>
              </a:rPr>
              <a:t>sestra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.........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8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Širokouhlá</PresentationFormat>
  <Paragraphs>41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1" baseType="lpstr">
      <vt:lpstr>Arial</vt:lpstr>
      <vt:lpstr>Arial MT</vt:lpstr>
      <vt:lpstr>Calibri</vt:lpstr>
      <vt:lpstr>Calibri Light</vt:lpstr>
      <vt:lpstr>Times New Roman</vt:lpstr>
      <vt:lpstr>Motív balíka Office</vt:lpstr>
      <vt:lpstr>Verbum mať.</vt:lpstr>
      <vt:lpstr>Prezentácia programu PowerPoint</vt:lpstr>
      <vt:lpstr>mať</vt:lpstr>
      <vt:lpstr>Použite sloveso mať a nemať.</vt:lpstr>
      <vt:lpstr>Usporiadajte slová do viet.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Verbum mať.</dc:title>
  <dc:creator>Kesselová Jana</dc:creator>
  <cp:lastModifiedBy>Kesselová Jana</cp:lastModifiedBy>
  <cp:revision>1</cp:revision>
  <dcterms:created xsi:type="dcterms:W3CDTF">2023-09-10T17:18:54Z</dcterms:created>
  <dcterms:modified xsi:type="dcterms:W3CDTF">2023-09-10T17:19:27Z</dcterms:modified>
</cp:coreProperties>
</file>